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6" r:id="rId3"/>
    <p:sldId id="291" r:id="rId4"/>
    <p:sldId id="257" r:id="rId5"/>
    <p:sldId id="28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51" y="3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FC139-62FE-8E64-3D03-C330528AB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1B1AA-D895-0FF1-61A8-563FF614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96081-81E5-0460-F7C6-B34CC0EC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FC2B5-0F81-4A6B-3976-C37E40C9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8C2D0-F3DD-7F08-F2CA-341131BB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DB125-CD7C-83F5-6167-BBFBC5A2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671EF-4260-C323-AE84-2ED8204A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CCE87-B988-F9DF-4618-B464989A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FD6FC-C903-CA12-5B23-14B915C4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90FB-BDE8-9DE2-367F-0B2E182B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3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1FBEC6-22F4-DD77-3E64-4ECF62F36D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6CA11-F792-060D-D799-6439906A7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B4723-62DE-7793-A82E-4962F79D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FFD90-20F3-4742-B857-7078BF22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3117A-CBE7-A02E-CE96-EA26D1F0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6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89EE-9B45-7CEA-C525-1C6B62ECA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DEDED-D30D-9B58-CAC5-FD7C83679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10626-4578-C1C1-FA39-8D798DA9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BFC25-2DAE-45EB-4299-667A94CF4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8C8D3-A327-03AB-9114-8ECEA458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6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761D5-855B-3CAA-0EFC-24CC2CEE5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C8A70-E4DF-890D-977D-9A182D2E1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FB0E5-2B44-D52C-CD1E-D0642500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1AC98-B5C9-E149-1626-9937AA093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FC15D-C31A-A796-DD21-4AE07C3D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9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69673-43A0-6309-96C6-CF867834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171E3-A45E-029D-E6EC-C88B338D5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E0ECA-2C83-0335-1635-C4A87A5EA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AD63B-80A8-88F3-CD0C-A8F04CFF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77AE3-5F9E-E42A-8445-C89C0CCC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44EF3-24F7-6F25-BF5E-8519710A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B3CC-D62C-5470-6BD4-D4BE19E2D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C558C-DF22-ADC5-C57F-EB36C980A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239F9-1A04-064C-CE0C-EF75CA090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00F82-1BA0-E35A-1746-8637A3A71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7EDA03-3027-3AA3-F92E-A6FA6EAFE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DAE72-7EB5-4DAD-1060-E3F2D752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87E56B-9756-2D67-8783-339CC06E8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028DF7-C915-B39A-A329-445C4943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2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99074-4B96-F54B-914B-C5B8E7642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BCFF0-37BA-D5AB-6476-A42E9A29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18D65-25E0-DAA5-E6B2-FA7674526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C9609-A453-B7A1-D098-023ADDBCC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1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5D7BF-64FA-967D-9CFA-5F9EDB0FA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84363-7FE6-5AE8-26D7-7C85C8EE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2C2D-A365-08F1-7384-A0914D826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4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54D28-3343-DFCF-FA85-B9C6CF5D3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201A9-5F81-1367-3387-8AFEC01F1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8C9C1-931B-1680-C29B-D208AC49F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22BB4-00A5-645F-F94B-A436B223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51EBB-1558-BDE3-B1EA-4A964B85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EDDC7-12BB-EF55-2B63-72EF2215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31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4B824-EE3F-E1B8-9D9A-AC5D4B994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4DFB0A-74BE-0A21-3BCE-72D05008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9B52-2E35-D25B-9F05-DEDD54C79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BA7EB-E707-97EE-DD3C-A914645E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CBCC4-3D38-6D69-4319-DB2C27280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7CDD5-83A6-1281-6C4F-91921D919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7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9F930F-7E43-665E-AE6E-FB9B02D4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02DB3-7EFA-13CB-EA38-CA7F3976C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AADF3-8D0E-42BF-B5A7-C6D065CB1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BDA41-716F-4904-BD94-5F79737719B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84914-593E-1823-09C7-4B3353283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777AA-333C-DC9C-38B7-836805559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37E77-D88F-4205-BE48-2C645E3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3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ack background with white text&#10;&#10;Description automatically generated">
            <a:extLst>
              <a:ext uri="{FF2B5EF4-FFF2-40B4-BE49-F238E27FC236}">
                <a16:creationId xmlns:a16="http://schemas.microsoft.com/office/drawing/2014/main" id="{C3E2168F-000E-FCA1-294E-ECD5DEE82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85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around a table&#10;&#10;Description automatically generated">
            <a:extLst>
              <a:ext uri="{FF2B5EF4-FFF2-40B4-BE49-F238E27FC236}">
                <a16:creationId xmlns:a16="http://schemas.microsoft.com/office/drawing/2014/main" id="{73124E07-722B-59F7-B796-C078C343A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4FDD0A0C-F0C4-394B-EBA9-01F4AF8A4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1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9A2C4A9-4B4D-C445-4F5D-3E15F567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04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usiness&#10;&#10;Description automatically generated">
            <a:extLst>
              <a:ext uri="{FF2B5EF4-FFF2-40B4-BE49-F238E27FC236}">
                <a16:creationId xmlns:a16="http://schemas.microsoft.com/office/drawing/2014/main" id="{7C4D3699-BED7-A6BF-67F9-774FE335D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37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lines and white text&#10;&#10;Description automatically generated">
            <a:extLst>
              <a:ext uri="{FF2B5EF4-FFF2-40B4-BE49-F238E27FC236}">
                <a16:creationId xmlns:a16="http://schemas.microsoft.com/office/drawing/2014/main" id="{1A432EAA-2890-BAB3-1BA4-C18531788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72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44E76894-11B7-C971-9FAC-2FE605CC8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17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lines and black text&#10;&#10;Description automatically generated">
            <a:extLst>
              <a:ext uri="{FF2B5EF4-FFF2-40B4-BE49-F238E27FC236}">
                <a16:creationId xmlns:a16="http://schemas.microsoft.com/office/drawing/2014/main" id="{46CBD22C-6506-64E9-CEB3-8E0682EE7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1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text and a book&#10;&#10;Description automatically generated with medium confidence">
            <a:extLst>
              <a:ext uri="{FF2B5EF4-FFF2-40B4-BE49-F238E27FC236}">
                <a16:creationId xmlns:a16="http://schemas.microsoft.com/office/drawing/2014/main" id="{06597BCB-6D84-DFDB-EA40-76C4CADEB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27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usiness&#10;&#10;Description automatically generated with medium confidence">
            <a:extLst>
              <a:ext uri="{FF2B5EF4-FFF2-40B4-BE49-F238E27FC236}">
                <a16:creationId xmlns:a16="http://schemas.microsoft.com/office/drawing/2014/main" id="{AAB8B333-2AA3-A0C5-41F1-BE59D420B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39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8977FC62-29D3-66A2-B4E3-9B93AA41E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38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7A53D9A-7C2B-ADBE-4A30-A11F02DE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8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D11E4804-0F94-AA59-BA56-FB6B48284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53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ack text on a white background&#10;&#10;Description automatically generated">
            <a:extLst>
              <a:ext uri="{FF2B5EF4-FFF2-40B4-BE49-F238E27FC236}">
                <a16:creationId xmlns:a16="http://schemas.microsoft.com/office/drawing/2014/main" id="{99A4D22A-B8EC-5BEE-F44C-E0EF3081C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87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ack text&#10;&#10;Description automatically generated">
            <a:extLst>
              <a:ext uri="{FF2B5EF4-FFF2-40B4-BE49-F238E27FC236}">
                <a16:creationId xmlns:a16="http://schemas.microsoft.com/office/drawing/2014/main" id="{5D2F3644-13BA-27EF-D480-8D8F48F9B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08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ack text on a white background&#10;&#10;Description automatically generated">
            <a:extLst>
              <a:ext uri="{FF2B5EF4-FFF2-40B4-BE49-F238E27FC236}">
                <a16:creationId xmlns:a16="http://schemas.microsoft.com/office/drawing/2014/main" id="{9165DF58-A60D-60F9-9BE9-FFA78074C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77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05B8771A-6B88-5733-3AEF-1756D4501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66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1C7B1C68-F537-6E8C-8204-19CA72E5C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81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B5DA923B-9A50-6AE6-C317-9DB84E304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03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and black text&#10;&#10;Description automatically generated">
            <a:extLst>
              <a:ext uri="{FF2B5EF4-FFF2-40B4-BE49-F238E27FC236}">
                <a16:creationId xmlns:a16="http://schemas.microsoft.com/office/drawing/2014/main" id="{E9055068-9B38-0204-ED84-510FB1A4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3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usiness&#10;&#10;Description automatically generated with medium confidence">
            <a:extLst>
              <a:ext uri="{FF2B5EF4-FFF2-40B4-BE49-F238E27FC236}">
                <a16:creationId xmlns:a16="http://schemas.microsoft.com/office/drawing/2014/main" id="{FFB67EAF-B5EE-3C02-BEE7-FBBDF6278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50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icons with text&#10;&#10;Description automatically generated">
            <a:extLst>
              <a:ext uri="{FF2B5EF4-FFF2-40B4-BE49-F238E27FC236}">
                <a16:creationId xmlns:a16="http://schemas.microsoft.com/office/drawing/2014/main" id="{4EF16BDF-4859-A1CB-CD50-67784C1E8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1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planet with white clouds&#10;&#10;Description automatically generated">
            <a:extLst>
              <a:ext uri="{FF2B5EF4-FFF2-40B4-BE49-F238E27FC236}">
                <a16:creationId xmlns:a16="http://schemas.microsoft.com/office/drawing/2014/main" id="{363681B2-BD69-293C-F9FD-193E7DC5E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02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lines and red text&#10;&#10;Description automatically generated">
            <a:extLst>
              <a:ext uri="{FF2B5EF4-FFF2-40B4-BE49-F238E27FC236}">
                <a16:creationId xmlns:a16="http://schemas.microsoft.com/office/drawing/2014/main" id="{192C3EFF-243B-D8DF-79BB-D39E199EB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47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2BB464C-6E8E-2CEB-13DD-CB8A22C50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72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on a white background&#10;&#10;Description automatically generated">
            <a:extLst>
              <a:ext uri="{FF2B5EF4-FFF2-40B4-BE49-F238E27FC236}">
                <a16:creationId xmlns:a16="http://schemas.microsoft.com/office/drawing/2014/main" id="{13270194-53F9-0967-046B-D17217B4B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38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B52152A6-2AAC-66A3-6818-58D7D9326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86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icons with text&#10;&#10;Description automatically generated">
            <a:extLst>
              <a:ext uri="{FF2B5EF4-FFF2-40B4-BE49-F238E27FC236}">
                <a16:creationId xmlns:a16="http://schemas.microsoft.com/office/drawing/2014/main" id="{06FB1E2F-7D35-D985-897E-8D471D290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4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22710D4-E543-4DDE-350C-01946A581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4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DEBA3B85-68E8-A582-282D-118323736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86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middle east&#10;&#10;Description automatically generated">
            <a:extLst>
              <a:ext uri="{FF2B5EF4-FFF2-40B4-BE49-F238E27FC236}">
                <a16:creationId xmlns:a16="http://schemas.microsoft.com/office/drawing/2014/main" id="{F38E78D9-ED7A-EF65-12F7-7891AED4B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95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food&#10;&#10;Description automatically generated">
            <a:extLst>
              <a:ext uri="{FF2B5EF4-FFF2-40B4-BE49-F238E27FC236}">
                <a16:creationId xmlns:a16="http://schemas.microsoft.com/office/drawing/2014/main" id="{F9334B6F-8C4C-2006-E5C4-A5A4F523D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98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buildings&#10;&#10;Description automatically generated">
            <a:extLst>
              <a:ext uri="{FF2B5EF4-FFF2-40B4-BE49-F238E27FC236}">
                <a16:creationId xmlns:a16="http://schemas.microsoft.com/office/drawing/2014/main" id="{707F2895-9AE1-7F7B-8143-E297E294A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22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lines&#10;&#10;Description automatically generated">
            <a:extLst>
              <a:ext uri="{FF2B5EF4-FFF2-40B4-BE49-F238E27FC236}">
                <a16:creationId xmlns:a16="http://schemas.microsoft.com/office/drawing/2014/main" id="{A1F3E807-4F0D-E993-2680-31D1271BA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84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DDBA8FE-FC4F-774C-93D6-ABB368A7F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2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a red wavy background&#10;&#10;Description automatically generated">
            <a:extLst>
              <a:ext uri="{FF2B5EF4-FFF2-40B4-BE49-F238E27FC236}">
                <a16:creationId xmlns:a16="http://schemas.microsoft.com/office/drawing/2014/main" id="{77AA9BD3-975F-4251-1517-6BFAC7C80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32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Salahaldeen  Alazaizeh</dc:creator>
  <cp:lastModifiedBy>Salahaldeen  Alazaizeh</cp:lastModifiedBy>
  <cp:revision>2</cp:revision>
  <dcterms:created xsi:type="dcterms:W3CDTF">2023-11-26T15:04:27Z</dcterms:created>
  <dcterms:modified xsi:type="dcterms:W3CDTF">2023-11-26T15:16:58Z</dcterms:modified>
</cp:coreProperties>
</file>